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9E6C1-4768-4A09-AC68-9FA3FD650BA1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DC51DF-D6D7-4BFC-8A78-F6AEB6015F70}">
      <dgm:prSet phldrT="[Text]"/>
      <dgm:spPr/>
      <dgm:t>
        <a:bodyPr/>
        <a:lstStyle/>
        <a:p>
          <a:r>
            <a:rPr lang="en-US"/>
            <a:t>Evidence</a:t>
          </a:r>
        </a:p>
      </dgm:t>
    </dgm:pt>
    <dgm:pt modelId="{D4088515-96CA-44F8-8827-9EE056A1EF9B}" type="parTrans" cxnId="{312F5632-6564-45E0-885F-B586E8C9C064}">
      <dgm:prSet/>
      <dgm:spPr/>
      <dgm:t>
        <a:bodyPr/>
        <a:lstStyle/>
        <a:p>
          <a:endParaRPr lang="en-US"/>
        </a:p>
      </dgm:t>
    </dgm:pt>
    <dgm:pt modelId="{3A87504C-A9FF-416C-9C48-271615344FE7}" type="sibTrans" cxnId="{312F5632-6564-45E0-885F-B586E8C9C064}">
      <dgm:prSet/>
      <dgm:spPr/>
      <dgm:t>
        <a:bodyPr/>
        <a:lstStyle/>
        <a:p>
          <a:endParaRPr lang="en-US"/>
        </a:p>
      </dgm:t>
    </dgm:pt>
    <dgm:pt modelId="{056EA16A-0179-46AC-907F-41310F97DCDF}">
      <dgm:prSet phldrT="[Text]"/>
      <dgm:spPr/>
      <dgm:t>
        <a:bodyPr/>
        <a:lstStyle/>
        <a:p>
          <a:r>
            <a:rPr lang="en-US"/>
            <a:t>Inartistic Proof</a:t>
          </a:r>
        </a:p>
      </dgm:t>
    </dgm:pt>
    <dgm:pt modelId="{BDF2FB41-AA1E-4D26-9A96-6E0797BEBA8D}" type="parTrans" cxnId="{AAFA00ED-4870-4F8A-9AC3-8F9FDC8E5D15}">
      <dgm:prSet/>
      <dgm:spPr/>
      <dgm:t>
        <a:bodyPr/>
        <a:lstStyle/>
        <a:p>
          <a:endParaRPr lang="en-US"/>
        </a:p>
      </dgm:t>
    </dgm:pt>
    <dgm:pt modelId="{AB9B016F-F1CB-4C64-8616-C9EE132C49D5}" type="sibTrans" cxnId="{AAFA00ED-4870-4F8A-9AC3-8F9FDC8E5D15}">
      <dgm:prSet/>
      <dgm:spPr/>
      <dgm:t>
        <a:bodyPr/>
        <a:lstStyle/>
        <a:p>
          <a:endParaRPr lang="en-US"/>
        </a:p>
      </dgm:t>
    </dgm:pt>
    <dgm:pt modelId="{CB72923A-4501-409A-A51C-A99375E929CA}">
      <dgm:prSet phldrT="[Text]"/>
      <dgm:spPr/>
      <dgm:t>
        <a:bodyPr/>
        <a:lstStyle/>
        <a:p>
          <a:r>
            <a:rPr lang="en-US"/>
            <a:t>Data</a:t>
          </a:r>
        </a:p>
      </dgm:t>
    </dgm:pt>
    <dgm:pt modelId="{7681A775-B9AC-43F7-8494-2A78988520D6}" type="parTrans" cxnId="{768D42C0-5076-4C6E-A0A5-675C0CE5E7BA}">
      <dgm:prSet/>
      <dgm:spPr/>
      <dgm:t>
        <a:bodyPr/>
        <a:lstStyle/>
        <a:p>
          <a:endParaRPr lang="en-US"/>
        </a:p>
      </dgm:t>
    </dgm:pt>
    <dgm:pt modelId="{29CA34A9-34E6-4BDC-97FD-A81E28449411}" type="sibTrans" cxnId="{768D42C0-5076-4C6E-A0A5-675C0CE5E7BA}">
      <dgm:prSet/>
      <dgm:spPr/>
      <dgm:t>
        <a:bodyPr/>
        <a:lstStyle/>
        <a:p>
          <a:endParaRPr lang="en-US"/>
        </a:p>
      </dgm:t>
    </dgm:pt>
    <dgm:pt modelId="{8E0C40CB-19C5-4655-BEEA-9B8CEF43CD60}">
      <dgm:prSet phldrT="[Text]"/>
      <dgm:spPr/>
      <dgm:t>
        <a:bodyPr/>
        <a:lstStyle/>
        <a:p>
          <a:r>
            <a:rPr lang="en-US"/>
            <a:t>Artistic Proof</a:t>
          </a:r>
        </a:p>
      </dgm:t>
    </dgm:pt>
    <dgm:pt modelId="{6B8696EB-4695-409C-A2DC-9B2E7B87686F}" type="parTrans" cxnId="{079DF33B-2D86-4AE6-B2BC-82DE6A030C69}">
      <dgm:prSet/>
      <dgm:spPr/>
      <dgm:t>
        <a:bodyPr/>
        <a:lstStyle/>
        <a:p>
          <a:endParaRPr lang="en-US"/>
        </a:p>
      </dgm:t>
    </dgm:pt>
    <dgm:pt modelId="{D628459D-D23D-4E16-BB15-810228731243}" type="sibTrans" cxnId="{079DF33B-2D86-4AE6-B2BC-82DE6A030C69}">
      <dgm:prSet/>
      <dgm:spPr/>
      <dgm:t>
        <a:bodyPr/>
        <a:lstStyle/>
        <a:p>
          <a:endParaRPr lang="en-US"/>
        </a:p>
      </dgm:t>
    </dgm:pt>
    <dgm:pt modelId="{E020A607-EA79-4CE9-BEE3-E10D0849245E}">
      <dgm:prSet phldrT="[Text]"/>
      <dgm:spPr/>
      <dgm:t>
        <a:bodyPr/>
        <a:lstStyle/>
        <a:p>
          <a:r>
            <a:rPr lang="en-US"/>
            <a:t>Inductive Reasoning</a:t>
          </a:r>
        </a:p>
      </dgm:t>
    </dgm:pt>
    <dgm:pt modelId="{2020ABA8-CF2E-4ED9-A0EB-3B9B9FFB0F42}" type="parTrans" cxnId="{F835567F-BD0C-4553-9BB2-1D897E20D9DD}">
      <dgm:prSet/>
      <dgm:spPr/>
      <dgm:t>
        <a:bodyPr/>
        <a:lstStyle/>
        <a:p>
          <a:endParaRPr lang="en-US"/>
        </a:p>
      </dgm:t>
    </dgm:pt>
    <dgm:pt modelId="{FD2B2719-119F-456F-9C5A-AE700152C065}" type="sibTrans" cxnId="{F835567F-BD0C-4553-9BB2-1D897E20D9DD}">
      <dgm:prSet/>
      <dgm:spPr/>
      <dgm:t>
        <a:bodyPr/>
        <a:lstStyle/>
        <a:p>
          <a:endParaRPr lang="en-US"/>
        </a:p>
      </dgm:t>
    </dgm:pt>
    <dgm:pt modelId="{5F76827A-08AA-40FD-B8EB-A206EF97E96F}">
      <dgm:prSet phldrT="[Text]"/>
      <dgm:spPr/>
      <dgm:t>
        <a:bodyPr/>
        <a:lstStyle/>
        <a:p>
          <a:r>
            <a:rPr lang="en-US"/>
            <a:t>Show Me the Evidence</a:t>
          </a:r>
        </a:p>
      </dgm:t>
    </dgm:pt>
    <dgm:pt modelId="{692DB927-77F1-485B-8DDB-6EBAB0BB9C1F}" type="parTrans" cxnId="{4E22B6E5-F6E6-4DAB-AE0C-51AF6904A819}">
      <dgm:prSet/>
      <dgm:spPr/>
      <dgm:t>
        <a:bodyPr/>
        <a:lstStyle/>
        <a:p>
          <a:endParaRPr lang="en-US"/>
        </a:p>
      </dgm:t>
    </dgm:pt>
    <dgm:pt modelId="{BE8D4D26-B20B-4F46-B062-C622871C3198}" type="sibTrans" cxnId="{4E22B6E5-F6E6-4DAB-AE0C-51AF6904A819}">
      <dgm:prSet/>
      <dgm:spPr/>
      <dgm:t>
        <a:bodyPr/>
        <a:lstStyle/>
        <a:p>
          <a:endParaRPr lang="en-US"/>
        </a:p>
      </dgm:t>
    </dgm:pt>
    <dgm:pt modelId="{B9D8DDE9-9F59-49EA-8E89-0E3923E1A5A0}">
      <dgm:prSet phldrT="[Text]"/>
      <dgm:spPr/>
      <dgm:t>
        <a:bodyPr/>
        <a:lstStyle/>
        <a:p>
          <a:r>
            <a:rPr lang="en-US"/>
            <a:t>The Proof is in the Evidence</a:t>
          </a:r>
        </a:p>
      </dgm:t>
    </dgm:pt>
    <dgm:pt modelId="{7333E48F-0A0A-4EBE-9BF0-D8CB79003D50}" type="parTrans" cxnId="{FD6D4BD0-BC36-43B3-B190-128A2904DE94}">
      <dgm:prSet/>
      <dgm:spPr/>
      <dgm:t>
        <a:bodyPr/>
        <a:lstStyle/>
        <a:p>
          <a:endParaRPr lang="en-US"/>
        </a:p>
      </dgm:t>
    </dgm:pt>
    <dgm:pt modelId="{E652AF4F-803A-44A0-AEDC-065273FA1BBE}" type="sibTrans" cxnId="{FD6D4BD0-BC36-43B3-B190-128A2904DE94}">
      <dgm:prSet/>
      <dgm:spPr/>
      <dgm:t>
        <a:bodyPr/>
        <a:lstStyle/>
        <a:p>
          <a:endParaRPr lang="en-US"/>
        </a:p>
      </dgm:t>
    </dgm:pt>
    <dgm:pt modelId="{6EBAC264-C168-4158-A399-2423E1CA4C98}">
      <dgm:prSet phldrT="[Text]"/>
      <dgm:spPr/>
      <dgm:t>
        <a:bodyPr/>
        <a:lstStyle/>
        <a:p>
          <a:r>
            <a:rPr lang="en-US"/>
            <a:t>Elements of Proof</a:t>
          </a:r>
        </a:p>
      </dgm:t>
    </dgm:pt>
    <dgm:pt modelId="{67854A18-3D13-47F1-BB68-13559275E3F4}" type="parTrans" cxnId="{EC6671CD-A761-4570-9DA1-21FB871C6297}">
      <dgm:prSet/>
      <dgm:spPr/>
      <dgm:t>
        <a:bodyPr/>
        <a:lstStyle/>
        <a:p>
          <a:endParaRPr lang="en-US"/>
        </a:p>
      </dgm:t>
    </dgm:pt>
    <dgm:pt modelId="{39505CB6-6CC1-4B2A-994E-904B42108F5E}" type="sibTrans" cxnId="{EC6671CD-A761-4570-9DA1-21FB871C6297}">
      <dgm:prSet/>
      <dgm:spPr/>
      <dgm:t>
        <a:bodyPr/>
        <a:lstStyle/>
        <a:p>
          <a:endParaRPr lang="en-US"/>
        </a:p>
      </dgm:t>
    </dgm:pt>
    <dgm:pt modelId="{8AC4FA03-AD4E-419B-B91F-6EC6BC4D3DBB}">
      <dgm:prSet phldrT="[Text]"/>
      <dgm:spPr/>
      <dgm:t>
        <a:bodyPr/>
        <a:lstStyle/>
        <a:p>
          <a:r>
            <a:rPr lang="en-US"/>
            <a:t>Statistics</a:t>
          </a:r>
        </a:p>
      </dgm:t>
    </dgm:pt>
    <dgm:pt modelId="{D5FAD0DB-6E9F-4410-AB84-9C982BCEDB4B}" type="parTrans" cxnId="{C7731759-015B-48D2-8EE3-0A0FE4229BD6}">
      <dgm:prSet/>
      <dgm:spPr/>
      <dgm:t>
        <a:bodyPr/>
        <a:lstStyle/>
        <a:p>
          <a:endParaRPr lang="en-US"/>
        </a:p>
      </dgm:t>
    </dgm:pt>
    <dgm:pt modelId="{78CFB90E-9EE2-4B09-8300-EBDFAFF5A810}" type="sibTrans" cxnId="{C7731759-015B-48D2-8EE3-0A0FE4229BD6}">
      <dgm:prSet/>
      <dgm:spPr/>
      <dgm:t>
        <a:bodyPr/>
        <a:lstStyle/>
        <a:p>
          <a:endParaRPr lang="en-US"/>
        </a:p>
      </dgm:t>
    </dgm:pt>
    <dgm:pt modelId="{8CEB161D-B556-404C-95D2-ABFEBA7AA979}">
      <dgm:prSet phldrT="[Text]"/>
      <dgm:spPr/>
      <dgm:t>
        <a:bodyPr/>
        <a:lstStyle/>
        <a:p>
          <a:r>
            <a:rPr lang="en-US"/>
            <a:t>Facts</a:t>
          </a:r>
        </a:p>
      </dgm:t>
    </dgm:pt>
    <dgm:pt modelId="{D5EF25E6-2BD4-4D54-B5FE-09DEA6F337E0}" type="parTrans" cxnId="{A7F7D951-932B-41FA-A98B-D0F72ADD403B}">
      <dgm:prSet/>
      <dgm:spPr/>
      <dgm:t>
        <a:bodyPr/>
        <a:lstStyle/>
        <a:p>
          <a:endParaRPr lang="en-US"/>
        </a:p>
      </dgm:t>
    </dgm:pt>
    <dgm:pt modelId="{FA6FA668-9A25-4FA0-BEE5-AC884D361B7A}" type="sibTrans" cxnId="{A7F7D951-932B-41FA-A98B-D0F72ADD403B}">
      <dgm:prSet/>
      <dgm:spPr/>
      <dgm:t>
        <a:bodyPr/>
        <a:lstStyle/>
        <a:p>
          <a:endParaRPr lang="en-US"/>
        </a:p>
      </dgm:t>
    </dgm:pt>
    <dgm:pt modelId="{6530C7FB-C4C9-4E20-8C64-3187520BA2FE}">
      <dgm:prSet phldrT="[Text]"/>
      <dgm:spPr/>
      <dgm:t>
        <a:bodyPr/>
        <a:lstStyle/>
        <a:p>
          <a:r>
            <a:rPr lang="en-US"/>
            <a:t>Deductive Reasoning</a:t>
          </a:r>
        </a:p>
      </dgm:t>
    </dgm:pt>
    <dgm:pt modelId="{61E2F038-C9D6-4A12-8ACD-BCD32135FC6C}" type="parTrans" cxnId="{D204D95D-3EB0-4B05-A3DE-1E6E7D7D9BF7}">
      <dgm:prSet/>
      <dgm:spPr/>
      <dgm:t>
        <a:bodyPr/>
        <a:lstStyle/>
        <a:p>
          <a:endParaRPr lang="en-US"/>
        </a:p>
      </dgm:t>
    </dgm:pt>
    <dgm:pt modelId="{D6465EAC-A691-486C-A6FC-4E1055DE6425}" type="sibTrans" cxnId="{D204D95D-3EB0-4B05-A3DE-1E6E7D7D9BF7}">
      <dgm:prSet/>
      <dgm:spPr/>
      <dgm:t>
        <a:bodyPr/>
        <a:lstStyle/>
        <a:p>
          <a:endParaRPr lang="en-US"/>
        </a:p>
      </dgm:t>
    </dgm:pt>
    <dgm:pt modelId="{558232BD-CD81-439A-9387-594432965F26}" type="pres">
      <dgm:prSet presAssocID="{7589E6C1-4768-4A09-AC68-9FA3FD650BA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A5C3E3-9CD1-435D-A16B-38F04D790660}" type="pres">
      <dgm:prSet presAssocID="{7589E6C1-4768-4A09-AC68-9FA3FD650BA1}" presName="hierFlow" presStyleCnt="0"/>
      <dgm:spPr/>
    </dgm:pt>
    <dgm:pt modelId="{7BAE5B68-3711-4FC6-AE3C-A1C5D924A456}" type="pres">
      <dgm:prSet presAssocID="{7589E6C1-4768-4A09-AC68-9FA3FD650BA1}" presName="firstBuf" presStyleCnt="0"/>
      <dgm:spPr/>
    </dgm:pt>
    <dgm:pt modelId="{28E725F0-4082-43DD-9B25-ED9D787CB535}" type="pres">
      <dgm:prSet presAssocID="{7589E6C1-4768-4A09-AC68-9FA3FD650BA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CB1218A-9D59-445C-911F-5AA076BCD873}" type="pres">
      <dgm:prSet presAssocID="{D9DC51DF-D6D7-4BFC-8A78-F6AEB6015F70}" presName="Name14" presStyleCnt="0"/>
      <dgm:spPr/>
    </dgm:pt>
    <dgm:pt modelId="{70BF9117-60D2-4C94-A1FD-BEE28E2C6923}" type="pres">
      <dgm:prSet presAssocID="{D9DC51DF-D6D7-4BFC-8A78-F6AEB6015F7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2B1A74-98F2-4CB3-B3E8-AD5DEC15C468}" type="pres">
      <dgm:prSet presAssocID="{D9DC51DF-D6D7-4BFC-8A78-F6AEB6015F70}" presName="hierChild2" presStyleCnt="0"/>
      <dgm:spPr/>
    </dgm:pt>
    <dgm:pt modelId="{8F45E893-692D-4386-849B-21BFFEB04B29}" type="pres">
      <dgm:prSet presAssocID="{BDF2FB41-AA1E-4D26-9A96-6E0797BEBA8D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1470FAE-8B8C-4366-8503-7C93E5DF2031}" type="pres">
      <dgm:prSet presAssocID="{056EA16A-0179-46AC-907F-41310F97DCDF}" presName="Name21" presStyleCnt="0"/>
      <dgm:spPr/>
    </dgm:pt>
    <dgm:pt modelId="{BCAE94A3-EC79-4515-B1F6-595FFCD958B0}" type="pres">
      <dgm:prSet presAssocID="{056EA16A-0179-46AC-907F-41310F97DCDF}" presName="level2Shape" presStyleLbl="node2" presStyleIdx="0" presStyleCnt="2"/>
      <dgm:spPr/>
      <dgm:t>
        <a:bodyPr/>
        <a:lstStyle/>
        <a:p>
          <a:endParaRPr lang="en-US"/>
        </a:p>
      </dgm:t>
    </dgm:pt>
    <dgm:pt modelId="{D65A0857-D24A-45E4-8969-836A54472E6B}" type="pres">
      <dgm:prSet presAssocID="{056EA16A-0179-46AC-907F-41310F97DCDF}" presName="hierChild3" presStyleCnt="0"/>
      <dgm:spPr/>
    </dgm:pt>
    <dgm:pt modelId="{69E3FC97-79DF-43B2-BF07-6EF8340CCE73}" type="pres">
      <dgm:prSet presAssocID="{7681A775-B9AC-43F7-8494-2A78988520D6}" presName="Name19" presStyleLbl="parChTrans1D3" presStyleIdx="0" presStyleCnt="5"/>
      <dgm:spPr/>
      <dgm:t>
        <a:bodyPr/>
        <a:lstStyle/>
        <a:p>
          <a:endParaRPr lang="en-US"/>
        </a:p>
      </dgm:t>
    </dgm:pt>
    <dgm:pt modelId="{675EC9AE-EC4A-4E58-A036-E2BCDF05DC0B}" type="pres">
      <dgm:prSet presAssocID="{CB72923A-4501-409A-A51C-A99375E929CA}" presName="Name21" presStyleCnt="0"/>
      <dgm:spPr/>
    </dgm:pt>
    <dgm:pt modelId="{E3B309FD-AFD4-4CA0-935C-40F6A67989F6}" type="pres">
      <dgm:prSet presAssocID="{CB72923A-4501-409A-A51C-A99375E929CA}" presName="level2Shape" presStyleLbl="node3" presStyleIdx="0" presStyleCnt="5"/>
      <dgm:spPr/>
      <dgm:t>
        <a:bodyPr/>
        <a:lstStyle/>
        <a:p>
          <a:endParaRPr lang="en-US"/>
        </a:p>
      </dgm:t>
    </dgm:pt>
    <dgm:pt modelId="{3067530C-3656-402D-ACB9-2D0D3FE15A8C}" type="pres">
      <dgm:prSet presAssocID="{CB72923A-4501-409A-A51C-A99375E929CA}" presName="hierChild3" presStyleCnt="0"/>
      <dgm:spPr/>
    </dgm:pt>
    <dgm:pt modelId="{9F292DA1-70B2-42AC-A7C8-380E61A5DCCB}" type="pres">
      <dgm:prSet presAssocID="{D5EF25E6-2BD4-4D54-B5FE-09DEA6F337E0}" presName="Name19" presStyleLbl="parChTrans1D3" presStyleIdx="1" presStyleCnt="5"/>
      <dgm:spPr/>
      <dgm:t>
        <a:bodyPr/>
        <a:lstStyle/>
        <a:p>
          <a:endParaRPr lang="en-US"/>
        </a:p>
      </dgm:t>
    </dgm:pt>
    <dgm:pt modelId="{6890E508-CAB3-451C-9389-905D5E312602}" type="pres">
      <dgm:prSet presAssocID="{8CEB161D-B556-404C-95D2-ABFEBA7AA979}" presName="Name21" presStyleCnt="0"/>
      <dgm:spPr/>
    </dgm:pt>
    <dgm:pt modelId="{A567AD75-5268-4127-BB2D-B8D95C9FC35A}" type="pres">
      <dgm:prSet presAssocID="{8CEB161D-B556-404C-95D2-ABFEBA7AA979}" presName="level2Shape" presStyleLbl="node3" presStyleIdx="1" presStyleCnt="5"/>
      <dgm:spPr/>
      <dgm:t>
        <a:bodyPr/>
        <a:lstStyle/>
        <a:p>
          <a:endParaRPr lang="en-US"/>
        </a:p>
      </dgm:t>
    </dgm:pt>
    <dgm:pt modelId="{488F40B3-D2A0-4A92-8886-43A210F5B567}" type="pres">
      <dgm:prSet presAssocID="{8CEB161D-B556-404C-95D2-ABFEBA7AA979}" presName="hierChild3" presStyleCnt="0"/>
      <dgm:spPr/>
    </dgm:pt>
    <dgm:pt modelId="{5D5B7E76-7746-466A-B4BB-C397F7CED690}" type="pres">
      <dgm:prSet presAssocID="{D5FAD0DB-6E9F-4410-AB84-9C982BCEDB4B}" presName="Name19" presStyleLbl="parChTrans1D3" presStyleIdx="2" presStyleCnt="5"/>
      <dgm:spPr/>
      <dgm:t>
        <a:bodyPr/>
        <a:lstStyle/>
        <a:p>
          <a:endParaRPr lang="en-US"/>
        </a:p>
      </dgm:t>
    </dgm:pt>
    <dgm:pt modelId="{8D40C239-71AE-49FF-8A38-9443A36D2CAB}" type="pres">
      <dgm:prSet presAssocID="{8AC4FA03-AD4E-419B-B91F-6EC6BC4D3DBB}" presName="Name21" presStyleCnt="0"/>
      <dgm:spPr/>
    </dgm:pt>
    <dgm:pt modelId="{8ED15429-7DC8-43F1-B24B-6D1CF87C8491}" type="pres">
      <dgm:prSet presAssocID="{8AC4FA03-AD4E-419B-B91F-6EC6BC4D3DBB}" presName="level2Shape" presStyleLbl="node3" presStyleIdx="2" presStyleCnt="5"/>
      <dgm:spPr/>
      <dgm:t>
        <a:bodyPr/>
        <a:lstStyle/>
        <a:p>
          <a:endParaRPr lang="en-US"/>
        </a:p>
      </dgm:t>
    </dgm:pt>
    <dgm:pt modelId="{564C7C0C-73D3-4976-84C2-C8A33E1B7C96}" type="pres">
      <dgm:prSet presAssocID="{8AC4FA03-AD4E-419B-B91F-6EC6BC4D3DBB}" presName="hierChild3" presStyleCnt="0"/>
      <dgm:spPr/>
    </dgm:pt>
    <dgm:pt modelId="{44E0756A-EE9E-4341-9C83-71F5C42A98A5}" type="pres">
      <dgm:prSet presAssocID="{6B8696EB-4695-409C-A2DC-9B2E7B87686F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85E25A6-325D-4F44-9EA6-CC44E1DCA3DB}" type="pres">
      <dgm:prSet presAssocID="{8E0C40CB-19C5-4655-BEEA-9B8CEF43CD60}" presName="Name21" presStyleCnt="0"/>
      <dgm:spPr/>
    </dgm:pt>
    <dgm:pt modelId="{BC852DFE-5393-4976-8EC7-C723FE4AC2CD}" type="pres">
      <dgm:prSet presAssocID="{8E0C40CB-19C5-4655-BEEA-9B8CEF43CD60}" presName="level2Shape" presStyleLbl="node2" presStyleIdx="1" presStyleCnt="2"/>
      <dgm:spPr/>
      <dgm:t>
        <a:bodyPr/>
        <a:lstStyle/>
        <a:p>
          <a:endParaRPr lang="en-US"/>
        </a:p>
      </dgm:t>
    </dgm:pt>
    <dgm:pt modelId="{06CB489C-4E85-4679-9E00-4CF49EA79190}" type="pres">
      <dgm:prSet presAssocID="{8E0C40CB-19C5-4655-BEEA-9B8CEF43CD60}" presName="hierChild3" presStyleCnt="0"/>
      <dgm:spPr/>
    </dgm:pt>
    <dgm:pt modelId="{94F8849A-E287-4D56-8E9D-E1ABBA845AA6}" type="pres">
      <dgm:prSet presAssocID="{2020ABA8-CF2E-4ED9-A0EB-3B9B9FFB0F42}" presName="Name19" presStyleLbl="parChTrans1D3" presStyleIdx="3" presStyleCnt="5"/>
      <dgm:spPr/>
      <dgm:t>
        <a:bodyPr/>
        <a:lstStyle/>
        <a:p>
          <a:endParaRPr lang="en-US"/>
        </a:p>
      </dgm:t>
    </dgm:pt>
    <dgm:pt modelId="{D4666D78-C471-496D-A387-14DC80B0FEDA}" type="pres">
      <dgm:prSet presAssocID="{E020A607-EA79-4CE9-BEE3-E10D0849245E}" presName="Name21" presStyleCnt="0"/>
      <dgm:spPr/>
    </dgm:pt>
    <dgm:pt modelId="{6AB2249B-782C-403A-B2B2-4A053E1EBF24}" type="pres">
      <dgm:prSet presAssocID="{E020A607-EA79-4CE9-BEE3-E10D0849245E}" presName="level2Shape" presStyleLbl="node3" presStyleIdx="3" presStyleCnt="5"/>
      <dgm:spPr/>
      <dgm:t>
        <a:bodyPr/>
        <a:lstStyle/>
        <a:p>
          <a:endParaRPr lang="en-US"/>
        </a:p>
      </dgm:t>
    </dgm:pt>
    <dgm:pt modelId="{64207E08-DE08-4E80-8247-306B77F45FEF}" type="pres">
      <dgm:prSet presAssocID="{E020A607-EA79-4CE9-BEE3-E10D0849245E}" presName="hierChild3" presStyleCnt="0"/>
      <dgm:spPr/>
    </dgm:pt>
    <dgm:pt modelId="{80DA14B2-0D2A-4BBD-8EBC-65ABA405E4DA}" type="pres">
      <dgm:prSet presAssocID="{61E2F038-C9D6-4A12-8ACD-BCD32135FC6C}" presName="Name19" presStyleLbl="parChTrans1D3" presStyleIdx="4" presStyleCnt="5"/>
      <dgm:spPr/>
      <dgm:t>
        <a:bodyPr/>
        <a:lstStyle/>
        <a:p>
          <a:endParaRPr lang="en-US"/>
        </a:p>
      </dgm:t>
    </dgm:pt>
    <dgm:pt modelId="{0C459196-695A-4F42-83D0-5856AE803032}" type="pres">
      <dgm:prSet presAssocID="{6530C7FB-C4C9-4E20-8C64-3187520BA2FE}" presName="Name21" presStyleCnt="0"/>
      <dgm:spPr/>
    </dgm:pt>
    <dgm:pt modelId="{497333E3-733D-4911-927C-095AFF0FDB70}" type="pres">
      <dgm:prSet presAssocID="{6530C7FB-C4C9-4E20-8C64-3187520BA2FE}" presName="level2Shape" presStyleLbl="node3" presStyleIdx="4" presStyleCnt="5"/>
      <dgm:spPr/>
      <dgm:t>
        <a:bodyPr/>
        <a:lstStyle/>
        <a:p>
          <a:endParaRPr lang="en-US"/>
        </a:p>
      </dgm:t>
    </dgm:pt>
    <dgm:pt modelId="{0155F3B9-38D6-4EAB-9C11-36F64C34BA1F}" type="pres">
      <dgm:prSet presAssocID="{6530C7FB-C4C9-4E20-8C64-3187520BA2FE}" presName="hierChild3" presStyleCnt="0"/>
      <dgm:spPr/>
    </dgm:pt>
    <dgm:pt modelId="{1725422A-D909-4FEC-ABA0-5F17683B74EE}" type="pres">
      <dgm:prSet presAssocID="{7589E6C1-4768-4A09-AC68-9FA3FD650BA1}" presName="bgShapesFlow" presStyleCnt="0"/>
      <dgm:spPr/>
    </dgm:pt>
    <dgm:pt modelId="{53097FC7-24D0-4816-86B5-EFB54FE34F19}" type="pres">
      <dgm:prSet presAssocID="{5F76827A-08AA-40FD-B8EB-A206EF97E96F}" presName="rectComp" presStyleCnt="0"/>
      <dgm:spPr/>
    </dgm:pt>
    <dgm:pt modelId="{F057E2A4-DF88-476B-8AA0-C1AB3874BAE5}" type="pres">
      <dgm:prSet presAssocID="{5F76827A-08AA-40FD-B8EB-A206EF97E96F}" presName="bgRect" presStyleLbl="bgShp" presStyleIdx="0" presStyleCnt="3"/>
      <dgm:spPr/>
      <dgm:t>
        <a:bodyPr/>
        <a:lstStyle/>
        <a:p>
          <a:endParaRPr lang="en-US"/>
        </a:p>
      </dgm:t>
    </dgm:pt>
    <dgm:pt modelId="{C25E7B98-B72F-4936-8696-3C0C4EC60339}" type="pres">
      <dgm:prSet presAssocID="{5F76827A-08AA-40FD-B8EB-A206EF97E96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DC426-C0BB-40CE-B738-B80459845BE4}" type="pres">
      <dgm:prSet presAssocID="{5F76827A-08AA-40FD-B8EB-A206EF97E96F}" presName="spComp" presStyleCnt="0"/>
      <dgm:spPr/>
    </dgm:pt>
    <dgm:pt modelId="{55F64E5A-3CC5-44E1-ADF2-BF72231B23C5}" type="pres">
      <dgm:prSet presAssocID="{5F76827A-08AA-40FD-B8EB-A206EF97E96F}" presName="vSp" presStyleCnt="0"/>
      <dgm:spPr/>
    </dgm:pt>
    <dgm:pt modelId="{501CD924-6B63-473C-AAF5-75A23FEB89C9}" type="pres">
      <dgm:prSet presAssocID="{B9D8DDE9-9F59-49EA-8E89-0E3923E1A5A0}" presName="rectComp" presStyleCnt="0"/>
      <dgm:spPr/>
    </dgm:pt>
    <dgm:pt modelId="{FAFE8AB0-41D3-4CDB-8698-B600C29CB950}" type="pres">
      <dgm:prSet presAssocID="{B9D8DDE9-9F59-49EA-8E89-0E3923E1A5A0}" presName="bgRect" presStyleLbl="bgShp" presStyleIdx="1" presStyleCnt="3"/>
      <dgm:spPr/>
      <dgm:t>
        <a:bodyPr/>
        <a:lstStyle/>
        <a:p>
          <a:endParaRPr lang="en-US"/>
        </a:p>
      </dgm:t>
    </dgm:pt>
    <dgm:pt modelId="{C9C3DB1C-BF5C-49C9-8AEC-56FA2B2559D1}" type="pres">
      <dgm:prSet presAssocID="{B9D8DDE9-9F59-49EA-8E89-0E3923E1A5A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AFC9B-2CF1-45BC-A791-31E1EF2A5084}" type="pres">
      <dgm:prSet presAssocID="{B9D8DDE9-9F59-49EA-8E89-0E3923E1A5A0}" presName="spComp" presStyleCnt="0"/>
      <dgm:spPr/>
    </dgm:pt>
    <dgm:pt modelId="{A6A7FFAE-2412-4DD4-8F19-9AB481CB1FA9}" type="pres">
      <dgm:prSet presAssocID="{B9D8DDE9-9F59-49EA-8E89-0E3923E1A5A0}" presName="vSp" presStyleCnt="0"/>
      <dgm:spPr/>
    </dgm:pt>
    <dgm:pt modelId="{36E12745-328E-4BAA-8D51-E6C96A690CBF}" type="pres">
      <dgm:prSet presAssocID="{6EBAC264-C168-4158-A399-2423E1CA4C98}" presName="rectComp" presStyleCnt="0"/>
      <dgm:spPr/>
    </dgm:pt>
    <dgm:pt modelId="{7E456185-0899-4278-B371-7ABA455A1632}" type="pres">
      <dgm:prSet presAssocID="{6EBAC264-C168-4158-A399-2423E1CA4C98}" presName="bgRect" presStyleLbl="bgShp" presStyleIdx="2" presStyleCnt="3"/>
      <dgm:spPr/>
      <dgm:t>
        <a:bodyPr/>
        <a:lstStyle/>
        <a:p>
          <a:endParaRPr lang="en-US"/>
        </a:p>
      </dgm:t>
    </dgm:pt>
    <dgm:pt modelId="{E41A5A5D-E5A1-4004-8160-16C3ED8EF1E7}" type="pres">
      <dgm:prSet presAssocID="{6EBAC264-C168-4158-A399-2423E1CA4C9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36F6A-D810-4E7E-96A2-ED83C2C573D5}" type="presOf" srcId="{6EBAC264-C168-4158-A399-2423E1CA4C98}" destId="{E41A5A5D-E5A1-4004-8160-16C3ED8EF1E7}" srcOrd="1" destOrd="0" presId="urn:microsoft.com/office/officeart/2005/8/layout/hierarchy6"/>
    <dgm:cxn modelId="{FB7A90D9-DACF-47DC-9AD5-F55C2514BFB2}" type="presOf" srcId="{8E0C40CB-19C5-4655-BEEA-9B8CEF43CD60}" destId="{BC852DFE-5393-4976-8EC7-C723FE4AC2CD}" srcOrd="0" destOrd="0" presId="urn:microsoft.com/office/officeart/2005/8/layout/hierarchy6"/>
    <dgm:cxn modelId="{079DF33B-2D86-4AE6-B2BC-82DE6A030C69}" srcId="{D9DC51DF-D6D7-4BFC-8A78-F6AEB6015F70}" destId="{8E0C40CB-19C5-4655-BEEA-9B8CEF43CD60}" srcOrd="1" destOrd="0" parTransId="{6B8696EB-4695-409C-A2DC-9B2E7B87686F}" sibTransId="{D628459D-D23D-4E16-BB15-810228731243}"/>
    <dgm:cxn modelId="{9AECA956-0901-4CA0-BB77-3122BA6E3BDE}" type="presOf" srcId="{D5EF25E6-2BD4-4D54-B5FE-09DEA6F337E0}" destId="{9F292DA1-70B2-42AC-A7C8-380E61A5DCCB}" srcOrd="0" destOrd="0" presId="urn:microsoft.com/office/officeart/2005/8/layout/hierarchy6"/>
    <dgm:cxn modelId="{4E22B6E5-F6E6-4DAB-AE0C-51AF6904A819}" srcId="{7589E6C1-4768-4A09-AC68-9FA3FD650BA1}" destId="{5F76827A-08AA-40FD-B8EB-A206EF97E96F}" srcOrd="1" destOrd="0" parTransId="{692DB927-77F1-485B-8DDB-6EBAB0BB9C1F}" sibTransId="{BE8D4D26-B20B-4F46-B062-C622871C3198}"/>
    <dgm:cxn modelId="{DCB1BE7B-023A-4FDB-8D28-40CA46120187}" type="presOf" srcId="{7681A775-B9AC-43F7-8494-2A78988520D6}" destId="{69E3FC97-79DF-43B2-BF07-6EF8340CCE73}" srcOrd="0" destOrd="0" presId="urn:microsoft.com/office/officeart/2005/8/layout/hierarchy6"/>
    <dgm:cxn modelId="{312F5632-6564-45E0-885F-B586E8C9C064}" srcId="{7589E6C1-4768-4A09-AC68-9FA3FD650BA1}" destId="{D9DC51DF-D6D7-4BFC-8A78-F6AEB6015F70}" srcOrd="0" destOrd="0" parTransId="{D4088515-96CA-44F8-8827-9EE056A1EF9B}" sibTransId="{3A87504C-A9FF-416C-9C48-271615344FE7}"/>
    <dgm:cxn modelId="{E125CE5B-C383-4EB8-A0E2-902D97607518}" type="presOf" srcId="{D9DC51DF-D6D7-4BFC-8A78-F6AEB6015F70}" destId="{70BF9117-60D2-4C94-A1FD-BEE28E2C6923}" srcOrd="0" destOrd="0" presId="urn:microsoft.com/office/officeart/2005/8/layout/hierarchy6"/>
    <dgm:cxn modelId="{A42E7ED2-DB05-41B4-B8D8-08F228EE54EE}" type="presOf" srcId="{5F76827A-08AA-40FD-B8EB-A206EF97E96F}" destId="{C25E7B98-B72F-4936-8696-3C0C4EC60339}" srcOrd="1" destOrd="0" presId="urn:microsoft.com/office/officeart/2005/8/layout/hierarchy6"/>
    <dgm:cxn modelId="{817A0639-E3B5-426E-A983-D4B5F1011E9E}" type="presOf" srcId="{5F76827A-08AA-40FD-B8EB-A206EF97E96F}" destId="{F057E2A4-DF88-476B-8AA0-C1AB3874BAE5}" srcOrd="0" destOrd="0" presId="urn:microsoft.com/office/officeart/2005/8/layout/hierarchy6"/>
    <dgm:cxn modelId="{166C69A1-32D4-486F-B32D-5D5B12F5B483}" type="presOf" srcId="{8AC4FA03-AD4E-419B-B91F-6EC6BC4D3DBB}" destId="{8ED15429-7DC8-43F1-B24B-6D1CF87C8491}" srcOrd="0" destOrd="0" presId="urn:microsoft.com/office/officeart/2005/8/layout/hierarchy6"/>
    <dgm:cxn modelId="{82D8C38B-AB3D-44F3-B1E9-B23333F8921E}" type="presOf" srcId="{2020ABA8-CF2E-4ED9-A0EB-3B9B9FFB0F42}" destId="{94F8849A-E287-4D56-8E9D-E1ABBA845AA6}" srcOrd="0" destOrd="0" presId="urn:microsoft.com/office/officeart/2005/8/layout/hierarchy6"/>
    <dgm:cxn modelId="{DBD3FC57-515B-45BB-BC40-21BC45E5CFB5}" type="presOf" srcId="{7589E6C1-4768-4A09-AC68-9FA3FD650BA1}" destId="{558232BD-CD81-439A-9387-594432965F26}" srcOrd="0" destOrd="0" presId="urn:microsoft.com/office/officeart/2005/8/layout/hierarchy6"/>
    <dgm:cxn modelId="{D204D95D-3EB0-4B05-A3DE-1E6E7D7D9BF7}" srcId="{8E0C40CB-19C5-4655-BEEA-9B8CEF43CD60}" destId="{6530C7FB-C4C9-4E20-8C64-3187520BA2FE}" srcOrd="1" destOrd="0" parTransId="{61E2F038-C9D6-4A12-8ACD-BCD32135FC6C}" sibTransId="{D6465EAC-A691-486C-A6FC-4E1055DE6425}"/>
    <dgm:cxn modelId="{30F2FEF8-8A1D-4DD0-B68C-9AB5B4058D2C}" type="presOf" srcId="{8CEB161D-B556-404C-95D2-ABFEBA7AA979}" destId="{A567AD75-5268-4127-BB2D-B8D95C9FC35A}" srcOrd="0" destOrd="0" presId="urn:microsoft.com/office/officeart/2005/8/layout/hierarchy6"/>
    <dgm:cxn modelId="{6C5F552E-7424-42A4-915E-0996EF8822EE}" type="presOf" srcId="{E020A607-EA79-4CE9-BEE3-E10D0849245E}" destId="{6AB2249B-782C-403A-B2B2-4A053E1EBF24}" srcOrd="0" destOrd="0" presId="urn:microsoft.com/office/officeart/2005/8/layout/hierarchy6"/>
    <dgm:cxn modelId="{FD6D4BD0-BC36-43B3-B190-128A2904DE94}" srcId="{7589E6C1-4768-4A09-AC68-9FA3FD650BA1}" destId="{B9D8DDE9-9F59-49EA-8E89-0E3923E1A5A0}" srcOrd="2" destOrd="0" parTransId="{7333E48F-0A0A-4EBE-9BF0-D8CB79003D50}" sibTransId="{E652AF4F-803A-44A0-AEDC-065273FA1BBE}"/>
    <dgm:cxn modelId="{E31C2779-25FB-4974-9677-B7F2F2D38008}" type="presOf" srcId="{6B8696EB-4695-409C-A2DC-9B2E7B87686F}" destId="{44E0756A-EE9E-4341-9C83-71F5C42A98A5}" srcOrd="0" destOrd="0" presId="urn:microsoft.com/office/officeart/2005/8/layout/hierarchy6"/>
    <dgm:cxn modelId="{B6156CDA-6126-4144-AC7D-B8D8795B6538}" type="presOf" srcId="{D5FAD0DB-6E9F-4410-AB84-9C982BCEDB4B}" destId="{5D5B7E76-7746-466A-B4BB-C397F7CED690}" srcOrd="0" destOrd="0" presId="urn:microsoft.com/office/officeart/2005/8/layout/hierarchy6"/>
    <dgm:cxn modelId="{6D31C7C4-022E-450F-AF33-62206D323911}" type="presOf" srcId="{6530C7FB-C4C9-4E20-8C64-3187520BA2FE}" destId="{497333E3-733D-4911-927C-095AFF0FDB70}" srcOrd="0" destOrd="0" presId="urn:microsoft.com/office/officeart/2005/8/layout/hierarchy6"/>
    <dgm:cxn modelId="{C7731759-015B-48D2-8EE3-0A0FE4229BD6}" srcId="{056EA16A-0179-46AC-907F-41310F97DCDF}" destId="{8AC4FA03-AD4E-419B-B91F-6EC6BC4D3DBB}" srcOrd="2" destOrd="0" parTransId="{D5FAD0DB-6E9F-4410-AB84-9C982BCEDB4B}" sibTransId="{78CFB90E-9EE2-4B09-8300-EBDFAFF5A810}"/>
    <dgm:cxn modelId="{D98FCB7E-0B39-4A6D-9230-6E3A5A127EBD}" type="presOf" srcId="{B9D8DDE9-9F59-49EA-8E89-0E3923E1A5A0}" destId="{FAFE8AB0-41D3-4CDB-8698-B600C29CB950}" srcOrd="0" destOrd="0" presId="urn:microsoft.com/office/officeart/2005/8/layout/hierarchy6"/>
    <dgm:cxn modelId="{49A815B7-3F5A-4E4A-8822-1ABC6AEC9DAA}" type="presOf" srcId="{B9D8DDE9-9F59-49EA-8E89-0E3923E1A5A0}" destId="{C9C3DB1C-BF5C-49C9-8AEC-56FA2B2559D1}" srcOrd="1" destOrd="0" presId="urn:microsoft.com/office/officeart/2005/8/layout/hierarchy6"/>
    <dgm:cxn modelId="{AAFA00ED-4870-4F8A-9AC3-8F9FDC8E5D15}" srcId="{D9DC51DF-D6D7-4BFC-8A78-F6AEB6015F70}" destId="{056EA16A-0179-46AC-907F-41310F97DCDF}" srcOrd="0" destOrd="0" parTransId="{BDF2FB41-AA1E-4D26-9A96-6E0797BEBA8D}" sibTransId="{AB9B016F-F1CB-4C64-8616-C9EE132C49D5}"/>
    <dgm:cxn modelId="{A7F7D951-932B-41FA-A98B-D0F72ADD403B}" srcId="{056EA16A-0179-46AC-907F-41310F97DCDF}" destId="{8CEB161D-B556-404C-95D2-ABFEBA7AA979}" srcOrd="1" destOrd="0" parTransId="{D5EF25E6-2BD4-4D54-B5FE-09DEA6F337E0}" sibTransId="{FA6FA668-9A25-4FA0-BEE5-AC884D361B7A}"/>
    <dgm:cxn modelId="{F835567F-BD0C-4553-9BB2-1D897E20D9DD}" srcId="{8E0C40CB-19C5-4655-BEEA-9B8CEF43CD60}" destId="{E020A607-EA79-4CE9-BEE3-E10D0849245E}" srcOrd="0" destOrd="0" parTransId="{2020ABA8-CF2E-4ED9-A0EB-3B9B9FFB0F42}" sibTransId="{FD2B2719-119F-456F-9C5A-AE700152C065}"/>
    <dgm:cxn modelId="{4401254D-77D8-4A92-AD38-92DAEBE1FFCF}" type="presOf" srcId="{BDF2FB41-AA1E-4D26-9A96-6E0797BEBA8D}" destId="{8F45E893-692D-4386-849B-21BFFEB04B29}" srcOrd="0" destOrd="0" presId="urn:microsoft.com/office/officeart/2005/8/layout/hierarchy6"/>
    <dgm:cxn modelId="{E32B4D88-4E63-4BB4-9E64-D798DAF9BFB1}" type="presOf" srcId="{6EBAC264-C168-4158-A399-2423E1CA4C98}" destId="{7E456185-0899-4278-B371-7ABA455A1632}" srcOrd="0" destOrd="0" presId="urn:microsoft.com/office/officeart/2005/8/layout/hierarchy6"/>
    <dgm:cxn modelId="{768D42C0-5076-4C6E-A0A5-675C0CE5E7BA}" srcId="{056EA16A-0179-46AC-907F-41310F97DCDF}" destId="{CB72923A-4501-409A-A51C-A99375E929CA}" srcOrd="0" destOrd="0" parTransId="{7681A775-B9AC-43F7-8494-2A78988520D6}" sibTransId="{29CA34A9-34E6-4BDC-97FD-A81E28449411}"/>
    <dgm:cxn modelId="{5A039B36-5258-4703-B73F-E8316B760375}" type="presOf" srcId="{056EA16A-0179-46AC-907F-41310F97DCDF}" destId="{BCAE94A3-EC79-4515-B1F6-595FFCD958B0}" srcOrd="0" destOrd="0" presId="urn:microsoft.com/office/officeart/2005/8/layout/hierarchy6"/>
    <dgm:cxn modelId="{2A5FC860-B7B6-4BE4-B351-194C25E2A4FF}" type="presOf" srcId="{61E2F038-C9D6-4A12-8ACD-BCD32135FC6C}" destId="{80DA14B2-0D2A-4BBD-8EBC-65ABA405E4DA}" srcOrd="0" destOrd="0" presId="urn:microsoft.com/office/officeart/2005/8/layout/hierarchy6"/>
    <dgm:cxn modelId="{EC6671CD-A761-4570-9DA1-21FB871C6297}" srcId="{7589E6C1-4768-4A09-AC68-9FA3FD650BA1}" destId="{6EBAC264-C168-4158-A399-2423E1CA4C98}" srcOrd="3" destOrd="0" parTransId="{67854A18-3D13-47F1-BB68-13559275E3F4}" sibTransId="{39505CB6-6CC1-4B2A-994E-904B42108F5E}"/>
    <dgm:cxn modelId="{7FB8D6F7-7A7C-4FD5-BFA1-054098D1796B}" type="presOf" srcId="{CB72923A-4501-409A-A51C-A99375E929CA}" destId="{E3B309FD-AFD4-4CA0-935C-40F6A67989F6}" srcOrd="0" destOrd="0" presId="urn:microsoft.com/office/officeart/2005/8/layout/hierarchy6"/>
    <dgm:cxn modelId="{DDA9B3C1-C0A5-4ECE-B49B-602C3F49B706}" type="presParOf" srcId="{558232BD-CD81-439A-9387-594432965F26}" destId="{0EA5C3E3-9CD1-435D-A16B-38F04D790660}" srcOrd="0" destOrd="0" presId="urn:microsoft.com/office/officeart/2005/8/layout/hierarchy6"/>
    <dgm:cxn modelId="{865F9B59-8E8D-4E82-8C7D-20815C34A0A8}" type="presParOf" srcId="{0EA5C3E3-9CD1-435D-A16B-38F04D790660}" destId="{7BAE5B68-3711-4FC6-AE3C-A1C5D924A456}" srcOrd="0" destOrd="0" presId="urn:microsoft.com/office/officeart/2005/8/layout/hierarchy6"/>
    <dgm:cxn modelId="{513380E2-8540-4376-87B3-CC1D2E852889}" type="presParOf" srcId="{0EA5C3E3-9CD1-435D-A16B-38F04D790660}" destId="{28E725F0-4082-43DD-9B25-ED9D787CB535}" srcOrd="1" destOrd="0" presId="urn:microsoft.com/office/officeart/2005/8/layout/hierarchy6"/>
    <dgm:cxn modelId="{75777FC7-D0B9-4C5A-A003-5E197592251C}" type="presParOf" srcId="{28E725F0-4082-43DD-9B25-ED9D787CB535}" destId="{5CB1218A-9D59-445C-911F-5AA076BCD873}" srcOrd="0" destOrd="0" presId="urn:microsoft.com/office/officeart/2005/8/layout/hierarchy6"/>
    <dgm:cxn modelId="{25A7CDB7-98B4-42E0-AB61-04C9F2652CD5}" type="presParOf" srcId="{5CB1218A-9D59-445C-911F-5AA076BCD873}" destId="{70BF9117-60D2-4C94-A1FD-BEE28E2C6923}" srcOrd="0" destOrd="0" presId="urn:microsoft.com/office/officeart/2005/8/layout/hierarchy6"/>
    <dgm:cxn modelId="{C32A2298-BFC8-4F57-BA7E-67CC2CD1474E}" type="presParOf" srcId="{5CB1218A-9D59-445C-911F-5AA076BCD873}" destId="{652B1A74-98F2-4CB3-B3E8-AD5DEC15C468}" srcOrd="1" destOrd="0" presId="urn:microsoft.com/office/officeart/2005/8/layout/hierarchy6"/>
    <dgm:cxn modelId="{FAA2242B-B522-47FE-8145-EC9BC4B6D5BF}" type="presParOf" srcId="{652B1A74-98F2-4CB3-B3E8-AD5DEC15C468}" destId="{8F45E893-692D-4386-849B-21BFFEB04B29}" srcOrd="0" destOrd="0" presId="urn:microsoft.com/office/officeart/2005/8/layout/hierarchy6"/>
    <dgm:cxn modelId="{E79B8321-241D-48B2-8404-AD5F073E6B89}" type="presParOf" srcId="{652B1A74-98F2-4CB3-B3E8-AD5DEC15C468}" destId="{91470FAE-8B8C-4366-8503-7C93E5DF2031}" srcOrd="1" destOrd="0" presId="urn:microsoft.com/office/officeart/2005/8/layout/hierarchy6"/>
    <dgm:cxn modelId="{704BDCE6-3DC9-42B3-8C2B-27A16560F078}" type="presParOf" srcId="{91470FAE-8B8C-4366-8503-7C93E5DF2031}" destId="{BCAE94A3-EC79-4515-B1F6-595FFCD958B0}" srcOrd="0" destOrd="0" presId="urn:microsoft.com/office/officeart/2005/8/layout/hierarchy6"/>
    <dgm:cxn modelId="{C076629E-542F-4157-B4DD-D0B9C3410BAA}" type="presParOf" srcId="{91470FAE-8B8C-4366-8503-7C93E5DF2031}" destId="{D65A0857-D24A-45E4-8969-836A54472E6B}" srcOrd="1" destOrd="0" presId="urn:microsoft.com/office/officeart/2005/8/layout/hierarchy6"/>
    <dgm:cxn modelId="{7701A76A-77AC-45E5-B525-01FBF8EBDADF}" type="presParOf" srcId="{D65A0857-D24A-45E4-8969-836A54472E6B}" destId="{69E3FC97-79DF-43B2-BF07-6EF8340CCE73}" srcOrd="0" destOrd="0" presId="urn:microsoft.com/office/officeart/2005/8/layout/hierarchy6"/>
    <dgm:cxn modelId="{3F52D9F8-FDD3-4E37-A036-DADD4D0EC652}" type="presParOf" srcId="{D65A0857-D24A-45E4-8969-836A54472E6B}" destId="{675EC9AE-EC4A-4E58-A036-E2BCDF05DC0B}" srcOrd="1" destOrd="0" presId="urn:microsoft.com/office/officeart/2005/8/layout/hierarchy6"/>
    <dgm:cxn modelId="{67003230-950F-4547-BF53-0C55876A2EAD}" type="presParOf" srcId="{675EC9AE-EC4A-4E58-A036-E2BCDF05DC0B}" destId="{E3B309FD-AFD4-4CA0-935C-40F6A67989F6}" srcOrd="0" destOrd="0" presId="urn:microsoft.com/office/officeart/2005/8/layout/hierarchy6"/>
    <dgm:cxn modelId="{97CD9B5F-99D6-439C-9975-4BD6BBEB7D5F}" type="presParOf" srcId="{675EC9AE-EC4A-4E58-A036-E2BCDF05DC0B}" destId="{3067530C-3656-402D-ACB9-2D0D3FE15A8C}" srcOrd="1" destOrd="0" presId="urn:microsoft.com/office/officeart/2005/8/layout/hierarchy6"/>
    <dgm:cxn modelId="{7988C791-FF2C-4D7D-BB22-9C9735ADB79B}" type="presParOf" srcId="{D65A0857-D24A-45E4-8969-836A54472E6B}" destId="{9F292DA1-70B2-42AC-A7C8-380E61A5DCCB}" srcOrd="2" destOrd="0" presId="urn:microsoft.com/office/officeart/2005/8/layout/hierarchy6"/>
    <dgm:cxn modelId="{AA12B4C3-DEB2-4FE2-9D53-5455D5BD68DF}" type="presParOf" srcId="{D65A0857-D24A-45E4-8969-836A54472E6B}" destId="{6890E508-CAB3-451C-9389-905D5E312602}" srcOrd="3" destOrd="0" presId="urn:microsoft.com/office/officeart/2005/8/layout/hierarchy6"/>
    <dgm:cxn modelId="{E1C1DD34-2430-40BC-B41C-993B235E8477}" type="presParOf" srcId="{6890E508-CAB3-451C-9389-905D5E312602}" destId="{A567AD75-5268-4127-BB2D-B8D95C9FC35A}" srcOrd="0" destOrd="0" presId="urn:microsoft.com/office/officeart/2005/8/layout/hierarchy6"/>
    <dgm:cxn modelId="{0EA475BE-2917-4AFC-B115-25DE42753DC2}" type="presParOf" srcId="{6890E508-CAB3-451C-9389-905D5E312602}" destId="{488F40B3-D2A0-4A92-8886-43A210F5B567}" srcOrd="1" destOrd="0" presId="urn:microsoft.com/office/officeart/2005/8/layout/hierarchy6"/>
    <dgm:cxn modelId="{D458306F-57E6-421C-AA85-1875E1337EFC}" type="presParOf" srcId="{D65A0857-D24A-45E4-8969-836A54472E6B}" destId="{5D5B7E76-7746-466A-B4BB-C397F7CED690}" srcOrd="4" destOrd="0" presId="urn:microsoft.com/office/officeart/2005/8/layout/hierarchy6"/>
    <dgm:cxn modelId="{6ADAE7A9-2542-4C8B-82B6-BD9640C12BC2}" type="presParOf" srcId="{D65A0857-D24A-45E4-8969-836A54472E6B}" destId="{8D40C239-71AE-49FF-8A38-9443A36D2CAB}" srcOrd="5" destOrd="0" presId="urn:microsoft.com/office/officeart/2005/8/layout/hierarchy6"/>
    <dgm:cxn modelId="{B3F94247-DAAF-4399-AEA2-2318833CEAC4}" type="presParOf" srcId="{8D40C239-71AE-49FF-8A38-9443A36D2CAB}" destId="{8ED15429-7DC8-43F1-B24B-6D1CF87C8491}" srcOrd="0" destOrd="0" presId="urn:microsoft.com/office/officeart/2005/8/layout/hierarchy6"/>
    <dgm:cxn modelId="{E71E630A-5B60-4A54-A464-240F7D5D88B0}" type="presParOf" srcId="{8D40C239-71AE-49FF-8A38-9443A36D2CAB}" destId="{564C7C0C-73D3-4976-84C2-C8A33E1B7C96}" srcOrd="1" destOrd="0" presId="urn:microsoft.com/office/officeart/2005/8/layout/hierarchy6"/>
    <dgm:cxn modelId="{7BAFF026-977C-4566-8220-57793F6701E6}" type="presParOf" srcId="{652B1A74-98F2-4CB3-B3E8-AD5DEC15C468}" destId="{44E0756A-EE9E-4341-9C83-71F5C42A98A5}" srcOrd="2" destOrd="0" presId="urn:microsoft.com/office/officeart/2005/8/layout/hierarchy6"/>
    <dgm:cxn modelId="{0D7E9F92-27D6-4B5F-9910-B5C25EA15613}" type="presParOf" srcId="{652B1A74-98F2-4CB3-B3E8-AD5DEC15C468}" destId="{C85E25A6-325D-4F44-9EA6-CC44E1DCA3DB}" srcOrd="3" destOrd="0" presId="urn:microsoft.com/office/officeart/2005/8/layout/hierarchy6"/>
    <dgm:cxn modelId="{904D94F4-E50B-43F0-9D52-FEE25CE7830E}" type="presParOf" srcId="{C85E25A6-325D-4F44-9EA6-CC44E1DCA3DB}" destId="{BC852DFE-5393-4976-8EC7-C723FE4AC2CD}" srcOrd="0" destOrd="0" presId="urn:microsoft.com/office/officeart/2005/8/layout/hierarchy6"/>
    <dgm:cxn modelId="{87A05690-15B2-45F9-94A6-24C2BD13903C}" type="presParOf" srcId="{C85E25A6-325D-4F44-9EA6-CC44E1DCA3DB}" destId="{06CB489C-4E85-4679-9E00-4CF49EA79190}" srcOrd="1" destOrd="0" presId="urn:microsoft.com/office/officeart/2005/8/layout/hierarchy6"/>
    <dgm:cxn modelId="{C8B5C5D4-4EEF-4058-9643-234A80B48BFC}" type="presParOf" srcId="{06CB489C-4E85-4679-9E00-4CF49EA79190}" destId="{94F8849A-E287-4D56-8E9D-E1ABBA845AA6}" srcOrd="0" destOrd="0" presId="urn:microsoft.com/office/officeart/2005/8/layout/hierarchy6"/>
    <dgm:cxn modelId="{4E1A107E-EB06-4AEC-91B6-24229B829FAA}" type="presParOf" srcId="{06CB489C-4E85-4679-9E00-4CF49EA79190}" destId="{D4666D78-C471-496D-A387-14DC80B0FEDA}" srcOrd="1" destOrd="0" presId="urn:microsoft.com/office/officeart/2005/8/layout/hierarchy6"/>
    <dgm:cxn modelId="{37FD4914-0092-4E6E-99D0-5E2C54731E37}" type="presParOf" srcId="{D4666D78-C471-496D-A387-14DC80B0FEDA}" destId="{6AB2249B-782C-403A-B2B2-4A053E1EBF24}" srcOrd="0" destOrd="0" presId="urn:microsoft.com/office/officeart/2005/8/layout/hierarchy6"/>
    <dgm:cxn modelId="{B6B9A678-290D-4672-8526-CB0220C09AF5}" type="presParOf" srcId="{D4666D78-C471-496D-A387-14DC80B0FEDA}" destId="{64207E08-DE08-4E80-8247-306B77F45FEF}" srcOrd="1" destOrd="0" presId="urn:microsoft.com/office/officeart/2005/8/layout/hierarchy6"/>
    <dgm:cxn modelId="{57729C36-7A01-4F08-8F96-F5809DCCF0E3}" type="presParOf" srcId="{06CB489C-4E85-4679-9E00-4CF49EA79190}" destId="{80DA14B2-0D2A-4BBD-8EBC-65ABA405E4DA}" srcOrd="2" destOrd="0" presId="urn:microsoft.com/office/officeart/2005/8/layout/hierarchy6"/>
    <dgm:cxn modelId="{4862BB90-30D3-409B-8C2A-E8B59DB81DE1}" type="presParOf" srcId="{06CB489C-4E85-4679-9E00-4CF49EA79190}" destId="{0C459196-695A-4F42-83D0-5856AE803032}" srcOrd="3" destOrd="0" presId="urn:microsoft.com/office/officeart/2005/8/layout/hierarchy6"/>
    <dgm:cxn modelId="{1752E64F-5C7D-454A-8234-1F4A72771671}" type="presParOf" srcId="{0C459196-695A-4F42-83D0-5856AE803032}" destId="{497333E3-733D-4911-927C-095AFF0FDB70}" srcOrd="0" destOrd="0" presId="urn:microsoft.com/office/officeart/2005/8/layout/hierarchy6"/>
    <dgm:cxn modelId="{669E2791-6D17-4D34-8363-AAABCEADC3DF}" type="presParOf" srcId="{0C459196-695A-4F42-83D0-5856AE803032}" destId="{0155F3B9-38D6-4EAB-9C11-36F64C34BA1F}" srcOrd="1" destOrd="0" presId="urn:microsoft.com/office/officeart/2005/8/layout/hierarchy6"/>
    <dgm:cxn modelId="{730769F7-1F20-4C24-A386-58D8690EA313}" type="presParOf" srcId="{558232BD-CD81-439A-9387-594432965F26}" destId="{1725422A-D909-4FEC-ABA0-5F17683B74EE}" srcOrd="1" destOrd="0" presId="urn:microsoft.com/office/officeart/2005/8/layout/hierarchy6"/>
    <dgm:cxn modelId="{E8ACD6EF-06C9-4091-9D0D-E0550484D289}" type="presParOf" srcId="{1725422A-D909-4FEC-ABA0-5F17683B74EE}" destId="{53097FC7-24D0-4816-86B5-EFB54FE34F19}" srcOrd="0" destOrd="0" presId="urn:microsoft.com/office/officeart/2005/8/layout/hierarchy6"/>
    <dgm:cxn modelId="{38C058EF-9E47-4A42-BA29-BFE0D9196E48}" type="presParOf" srcId="{53097FC7-24D0-4816-86B5-EFB54FE34F19}" destId="{F057E2A4-DF88-476B-8AA0-C1AB3874BAE5}" srcOrd="0" destOrd="0" presId="urn:microsoft.com/office/officeart/2005/8/layout/hierarchy6"/>
    <dgm:cxn modelId="{4C5554E6-EF85-46AB-91D8-7D2966C3E5C7}" type="presParOf" srcId="{53097FC7-24D0-4816-86B5-EFB54FE34F19}" destId="{C25E7B98-B72F-4936-8696-3C0C4EC60339}" srcOrd="1" destOrd="0" presId="urn:microsoft.com/office/officeart/2005/8/layout/hierarchy6"/>
    <dgm:cxn modelId="{DA830F4C-69BC-4AA6-BD03-187BC49BD0E5}" type="presParOf" srcId="{1725422A-D909-4FEC-ABA0-5F17683B74EE}" destId="{DFEDC426-C0BB-40CE-B738-B80459845BE4}" srcOrd="1" destOrd="0" presId="urn:microsoft.com/office/officeart/2005/8/layout/hierarchy6"/>
    <dgm:cxn modelId="{BB631C66-6C21-4F6C-A64E-64999156C369}" type="presParOf" srcId="{DFEDC426-C0BB-40CE-B738-B80459845BE4}" destId="{55F64E5A-3CC5-44E1-ADF2-BF72231B23C5}" srcOrd="0" destOrd="0" presId="urn:microsoft.com/office/officeart/2005/8/layout/hierarchy6"/>
    <dgm:cxn modelId="{D125716F-66A4-43A8-9DD4-A79F2D531290}" type="presParOf" srcId="{1725422A-D909-4FEC-ABA0-5F17683B74EE}" destId="{501CD924-6B63-473C-AAF5-75A23FEB89C9}" srcOrd="2" destOrd="0" presId="urn:microsoft.com/office/officeart/2005/8/layout/hierarchy6"/>
    <dgm:cxn modelId="{BD0AD5B4-50B8-403B-A7AE-5DAF13880210}" type="presParOf" srcId="{501CD924-6B63-473C-AAF5-75A23FEB89C9}" destId="{FAFE8AB0-41D3-4CDB-8698-B600C29CB950}" srcOrd="0" destOrd="0" presId="urn:microsoft.com/office/officeart/2005/8/layout/hierarchy6"/>
    <dgm:cxn modelId="{C7BC5980-BFBE-48BE-8645-B7DD03AD2675}" type="presParOf" srcId="{501CD924-6B63-473C-AAF5-75A23FEB89C9}" destId="{C9C3DB1C-BF5C-49C9-8AEC-56FA2B2559D1}" srcOrd="1" destOrd="0" presId="urn:microsoft.com/office/officeart/2005/8/layout/hierarchy6"/>
    <dgm:cxn modelId="{F0EB4935-6444-478B-8AD9-13CECA3A64F4}" type="presParOf" srcId="{1725422A-D909-4FEC-ABA0-5F17683B74EE}" destId="{BD0AFC9B-2CF1-45BC-A791-31E1EF2A5084}" srcOrd="3" destOrd="0" presId="urn:microsoft.com/office/officeart/2005/8/layout/hierarchy6"/>
    <dgm:cxn modelId="{079682CF-09A3-4DED-BFCA-3CBF76DB8C15}" type="presParOf" srcId="{BD0AFC9B-2CF1-45BC-A791-31E1EF2A5084}" destId="{A6A7FFAE-2412-4DD4-8F19-9AB481CB1FA9}" srcOrd="0" destOrd="0" presId="urn:microsoft.com/office/officeart/2005/8/layout/hierarchy6"/>
    <dgm:cxn modelId="{43AF22C6-BB8B-4EAB-B593-7820ACB00374}" type="presParOf" srcId="{1725422A-D909-4FEC-ABA0-5F17683B74EE}" destId="{36E12745-328E-4BAA-8D51-E6C96A690CBF}" srcOrd="4" destOrd="0" presId="urn:microsoft.com/office/officeart/2005/8/layout/hierarchy6"/>
    <dgm:cxn modelId="{8DDB0220-78DC-4B7D-AFF8-8BF8FBE95E14}" type="presParOf" srcId="{36E12745-328E-4BAA-8D51-E6C96A690CBF}" destId="{7E456185-0899-4278-B371-7ABA455A1632}" srcOrd="0" destOrd="0" presId="urn:microsoft.com/office/officeart/2005/8/layout/hierarchy6"/>
    <dgm:cxn modelId="{0C23AF66-F821-4C66-86C3-1B46519FBA29}" type="presParOf" srcId="{36E12745-328E-4BAA-8D51-E6C96A690CBF}" destId="{E41A5A5D-E5A1-4004-8160-16C3ED8EF1E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56185-0899-4278-B371-7ABA455A1632}">
      <dsp:nvSpPr>
        <dsp:cNvPr id="0" name=""/>
        <dsp:cNvSpPr/>
      </dsp:nvSpPr>
      <dsp:spPr>
        <a:xfrm>
          <a:off x="0" y="2224085"/>
          <a:ext cx="8824913" cy="77390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Elements of Proof</a:t>
          </a:r>
        </a:p>
      </dsp:txBody>
      <dsp:txXfrm>
        <a:off x="0" y="2224085"/>
        <a:ext cx="2647473" cy="773903"/>
      </dsp:txXfrm>
    </dsp:sp>
    <dsp:sp modelId="{FAFE8AB0-41D3-4CDB-8698-B600C29CB950}">
      <dsp:nvSpPr>
        <dsp:cNvPr id="0" name=""/>
        <dsp:cNvSpPr/>
      </dsp:nvSpPr>
      <dsp:spPr>
        <a:xfrm>
          <a:off x="0" y="1321198"/>
          <a:ext cx="8824913" cy="77390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The Proof is in the Evidence</a:t>
          </a:r>
        </a:p>
      </dsp:txBody>
      <dsp:txXfrm>
        <a:off x="0" y="1321198"/>
        <a:ext cx="2647473" cy="773903"/>
      </dsp:txXfrm>
    </dsp:sp>
    <dsp:sp modelId="{F057E2A4-DF88-476B-8AA0-C1AB3874BAE5}">
      <dsp:nvSpPr>
        <dsp:cNvPr id="0" name=""/>
        <dsp:cNvSpPr/>
      </dsp:nvSpPr>
      <dsp:spPr>
        <a:xfrm>
          <a:off x="0" y="418310"/>
          <a:ext cx="8824913" cy="77390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Show Me the Evidence</a:t>
          </a:r>
        </a:p>
      </dsp:txBody>
      <dsp:txXfrm>
        <a:off x="0" y="418310"/>
        <a:ext cx="2647473" cy="773903"/>
      </dsp:txXfrm>
    </dsp:sp>
    <dsp:sp modelId="{70BF9117-60D2-4C94-A1FD-BEE28E2C6923}">
      <dsp:nvSpPr>
        <dsp:cNvPr id="0" name=""/>
        <dsp:cNvSpPr/>
      </dsp:nvSpPr>
      <dsp:spPr>
        <a:xfrm>
          <a:off x="5478652" y="482802"/>
          <a:ext cx="967379" cy="644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Evidence</a:t>
          </a:r>
        </a:p>
      </dsp:txBody>
      <dsp:txXfrm>
        <a:off x="5497541" y="501691"/>
        <a:ext cx="929601" cy="607141"/>
      </dsp:txXfrm>
    </dsp:sp>
    <dsp:sp modelId="{8F45E893-692D-4386-849B-21BFFEB04B29}">
      <dsp:nvSpPr>
        <dsp:cNvPr id="0" name=""/>
        <dsp:cNvSpPr/>
      </dsp:nvSpPr>
      <dsp:spPr>
        <a:xfrm>
          <a:off x="4390351" y="1127722"/>
          <a:ext cx="1571991" cy="257967"/>
        </a:xfrm>
        <a:custGeom>
          <a:avLst/>
          <a:gdLst/>
          <a:ahLst/>
          <a:cxnLst/>
          <a:rect l="0" t="0" r="0" b="0"/>
          <a:pathLst>
            <a:path>
              <a:moveTo>
                <a:pt x="1571991" y="0"/>
              </a:moveTo>
              <a:lnTo>
                <a:pt x="1571991" y="128983"/>
              </a:lnTo>
              <a:lnTo>
                <a:pt x="0" y="128983"/>
              </a:lnTo>
              <a:lnTo>
                <a:pt x="0" y="25796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E94A3-EC79-4515-B1F6-595FFCD958B0}">
      <dsp:nvSpPr>
        <dsp:cNvPr id="0" name=""/>
        <dsp:cNvSpPr/>
      </dsp:nvSpPr>
      <dsp:spPr>
        <a:xfrm>
          <a:off x="3906661" y="1385690"/>
          <a:ext cx="967379" cy="644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Inartistic Proof</a:t>
          </a:r>
        </a:p>
      </dsp:txBody>
      <dsp:txXfrm>
        <a:off x="3925550" y="1404579"/>
        <a:ext cx="929601" cy="607141"/>
      </dsp:txXfrm>
    </dsp:sp>
    <dsp:sp modelId="{69E3FC97-79DF-43B2-BF07-6EF8340CCE73}">
      <dsp:nvSpPr>
        <dsp:cNvPr id="0" name=""/>
        <dsp:cNvSpPr/>
      </dsp:nvSpPr>
      <dsp:spPr>
        <a:xfrm>
          <a:off x="3132757" y="2030609"/>
          <a:ext cx="1257593" cy="257967"/>
        </a:xfrm>
        <a:custGeom>
          <a:avLst/>
          <a:gdLst/>
          <a:ahLst/>
          <a:cxnLst/>
          <a:rect l="0" t="0" r="0" b="0"/>
          <a:pathLst>
            <a:path>
              <a:moveTo>
                <a:pt x="1257593" y="0"/>
              </a:moveTo>
              <a:lnTo>
                <a:pt x="1257593" y="128983"/>
              </a:lnTo>
              <a:lnTo>
                <a:pt x="0" y="128983"/>
              </a:lnTo>
              <a:lnTo>
                <a:pt x="0" y="25796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309FD-AFD4-4CA0-935C-40F6A67989F6}">
      <dsp:nvSpPr>
        <dsp:cNvPr id="0" name=""/>
        <dsp:cNvSpPr/>
      </dsp:nvSpPr>
      <dsp:spPr>
        <a:xfrm>
          <a:off x="2649068" y="2288577"/>
          <a:ext cx="967379" cy="6449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Data</a:t>
          </a:r>
        </a:p>
      </dsp:txBody>
      <dsp:txXfrm>
        <a:off x="2667957" y="2307466"/>
        <a:ext cx="929601" cy="607141"/>
      </dsp:txXfrm>
    </dsp:sp>
    <dsp:sp modelId="{9F292DA1-70B2-42AC-A7C8-380E61A5DCCB}">
      <dsp:nvSpPr>
        <dsp:cNvPr id="0" name=""/>
        <dsp:cNvSpPr/>
      </dsp:nvSpPr>
      <dsp:spPr>
        <a:xfrm>
          <a:off x="4344631" y="2030609"/>
          <a:ext cx="91440" cy="257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96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7AD75-5268-4127-BB2D-B8D95C9FC35A}">
      <dsp:nvSpPr>
        <dsp:cNvPr id="0" name=""/>
        <dsp:cNvSpPr/>
      </dsp:nvSpPr>
      <dsp:spPr>
        <a:xfrm>
          <a:off x="3906661" y="2288577"/>
          <a:ext cx="967379" cy="6449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Facts</a:t>
          </a:r>
        </a:p>
      </dsp:txBody>
      <dsp:txXfrm>
        <a:off x="3925550" y="2307466"/>
        <a:ext cx="929601" cy="607141"/>
      </dsp:txXfrm>
    </dsp:sp>
    <dsp:sp modelId="{5D5B7E76-7746-466A-B4BB-C397F7CED690}">
      <dsp:nvSpPr>
        <dsp:cNvPr id="0" name=""/>
        <dsp:cNvSpPr/>
      </dsp:nvSpPr>
      <dsp:spPr>
        <a:xfrm>
          <a:off x="4390351" y="2030609"/>
          <a:ext cx="1257593" cy="257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83"/>
              </a:lnTo>
              <a:lnTo>
                <a:pt x="1257593" y="128983"/>
              </a:lnTo>
              <a:lnTo>
                <a:pt x="1257593" y="25796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15429-7DC8-43F1-B24B-6D1CF87C8491}">
      <dsp:nvSpPr>
        <dsp:cNvPr id="0" name=""/>
        <dsp:cNvSpPr/>
      </dsp:nvSpPr>
      <dsp:spPr>
        <a:xfrm>
          <a:off x="5164254" y="2288577"/>
          <a:ext cx="967379" cy="6449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Statistics</a:t>
          </a:r>
        </a:p>
      </dsp:txBody>
      <dsp:txXfrm>
        <a:off x="5183143" y="2307466"/>
        <a:ext cx="929601" cy="607141"/>
      </dsp:txXfrm>
    </dsp:sp>
    <dsp:sp modelId="{44E0756A-EE9E-4341-9C83-71F5C42A98A5}">
      <dsp:nvSpPr>
        <dsp:cNvPr id="0" name=""/>
        <dsp:cNvSpPr/>
      </dsp:nvSpPr>
      <dsp:spPr>
        <a:xfrm>
          <a:off x="5962342" y="1127722"/>
          <a:ext cx="1571991" cy="257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83"/>
              </a:lnTo>
              <a:lnTo>
                <a:pt x="1571991" y="128983"/>
              </a:lnTo>
              <a:lnTo>
                <a:pt x="1571991" y="25796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52DFE-5393-4976-8EC7-C723FE4AC2CD}">
      <dsp:nvSpPr>
        <dsp:cNvPr id="0" name=""/>
        <dsp:cNvSpPr/>
      </dsp:nvSpPr>
      <dsp:spPr>
        <a:xfrm>
          <a:off x="7050644" y="1385690"/>
          <a:ext cx="967379" cy="644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Artistic Proof</a:t>
          </a:r>
        </a:p>
      </dsp:txBody>
      <dsp:txXfrm>
        <a:off x="7069533" y="1404579"/>
        <a:ext cx="929601" cy="607141"/>
      </dsp:txXfrm>
    </dsp:sp>
    <dsp:sp modelId="{94F8849A-E287-4D56-8E9D-E1ABBA845AA6}">
      <dsp:nvSpPr>
        <dsp:cNvPr id="0" name=""/>
        <dsp:cNvSpPr/>
      </dsp:nvSpPr>
      <dsp:spPr>
        <a:xfrm>
          <a:off x="6905537" y="2030609"/>
          <a:ext cx="628796" cy="257967"/>
        </a:xfrm>
        <a:custGeom>
          <a:avLst/>
          <a:gdLst/>
          <a:ahLst/>
          <a:cxnLst/>
          <a:rect l="0" t="0" r="0" b="0"/>
          <a:pathLst>
            <a:path>
              <a:moveTo>
                <a:pt x="628796" y="0"/>
              </a:moveTo>
              <a:lnTo>
                <a:pt x="628796" y="128983"/>
              </a:lnTo>
              <a:lnTo>
                <a:pt x="0" y="128983"/>
              </a:lnTo>
              <a:lnTo>
                <a:pt x="0" y="25796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2249B-782C-403A-B2B2-4A053E1EBF24}">
      <dsp:nvSpPr>
        <dsp:cNvPr id="0" name=""/>
        <dsp:cNvSpPr/>
      </dsp:nvSpPr>
      <dsp:spPr>
        <a:xfrm>
          <a:off x="6421847" y="2288577"/>
          <a:ext cx="967379" cy="6449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Inductive Reasoning</a:t>
          </a:r>
        </a:p>
      </dsp:txBody>
      <dsp:txXfrm>
        <a:off x="6440736" y="2307466"/>
        <a:ext cx="929601" cy="607141"/>
      </dsp:txXfrm>
    </dsp:sp>
    <dsp:sp modelId="{80DA14B2-0D2A-4BBD-8EBC-65ABA405E4DA}">
      <dsp:nvSpPr>
        <dsp:cNvPr id="0" name=""/>
        <dsp:cNvSpPr/>
      </dsp:nvSpPr>
      <dsp:spPr>
        <a:xfrm>
          <a:off x="7534334" y="2030609"/>
          <a:ext cx="628796" cy="257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83"/>
              </a:lnTo>
              <a:lnTo>
                <a:pt x="628796" y="128983"/>
              </a:lnTo>
              <a:lnTo>
                <a:pt x="628796" y="25796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333E3-733D-4911-927C-095AFF0FDB70}">
      <dsp:nvSpPr>
        <dsp:cNvPr id="0" name=""/>
        <dsp:cNvSpPr/>
      </dsp:nvSpPr>
      <dsp:spPr>
        <a:xfrm>
          <a:off x="7679441" y="2288577"/>
          <a:ext cx="967379" cy="6449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Deductive Reasoning</a:t>
          </a:r>
        </a:p>
      </dsp:txBody>
      <dsp:txXfrm>
        <a:off x="7698330" y="2307466"/>
        <a:ext cx="929601" cy="607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577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5897286-D64D-4406-9890-8EC917D8C97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5773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4837AD7A-D5C2-4A51-8CAB-FB240FFE0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73895132-3561-468A-B6A7-A2E44943A0FE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E54BEF94-E0DA-43BA-8F60-3EF7798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Pull up </a:t>
            </a:r>
            <a:r>
              <a:rPr lang="en-US" dirty="0" err="1" smtClean="0"/>
              <a:t>mentimeter</a:t>
            </a:r>
            <a:r>
              <a:rPr lang="en-US" baseline="0" dirty="0" smtClean="0"/>
              <a:t> and hide it from students behind the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 presentation.  Have the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on the ‘take it to the bridge’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22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about facts, data, stats</a:t>
            </a:r>
          </a:p>
          <a:p>
            <a:r>
              <a:rPr lang="en-US" dirty="0" smtClean="0"/>
              <a:t>Fact</a:t>
            </a:r>
            <a:r>
              <a:rPr lang="en-US" baseline="0" dirty="0" smtClean="0"/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thing that is known or proved to be true.</a:t>
            </a:r>
            <a:endParaRPr lang="en-US" dirty="0" smtClean="0"/>
          </a:p>
          <a:p>
            <a:r>
              <a:rPr lang="en-US" dirty="0" smtClean="0"/>
              <a:t>Data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facts and statistics collected together for reference or analysis.</a:t>
            </a:r>
            <a:endParaRPr lang="en-US" dirty="0" smtClean="0"/>
          </a:p>
          <a:p>
            <a:r>
              <a:rPr lang="en-US" dirty="0" smtClean="0"/>
              <a:t>Statistics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branch of mathematics that deals with the collection, organization, analysis, and interpretation of numerical data.</a:t>
            </a:r>
            <a:endParaRPr lang="en-US" dirty="0" smtClean="0"/>
          </a:p>
          <a:p>
            <a:r>
              <a:rPr lang="en-US" dirty="0" smtClean="0"/>
              <a:t>Bonus question:  Is data a singular</a:t>
            </a:r>
            <a:r>
              <a:rPr lang="en-US" baseline="0" dirty="0" smtClean="0"/>
              <a:t> or plural word?  What is the singular word for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1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 student to find the definition</a:t>
            </a:r>
            <a:r>
              <a:rPr lang="en-US" baseline="0" dirty="0" smtClean="0"/>
              <a:t> for syllogism on his/her phone.</a:t>
            </a:r>
          </a:p>
          <a:p>
            <a:r>
              <a:rPr lang="en-US" baseline="0" dirty="0" smtClean="0"/>
              <a:t>Syllogism is </a:t>
            </a:r>
            <a:r>
              <a:rPr lang="en-US" dirty="0"/>
              <a:t>an instance of a form of reasoning in which a conclusion is drawn (whether validly or not) from two given or assumed propositions (premises), each of which shares a term with the conclusion, and shares a common or middle term not present in the conclusion (e.g., </a:t>
            </a:r>
            <a:r>
              <a:rPr lang="en-US" i="1" dirty="0"/>
              <a:t>all dogs are animals; all animals have four legs; therefore all dogs have four legs</a:t>
            </a:r>
            <a:r>
              <a:rPr lang="en-US" dirty="0"/>
              <a:t> 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5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the students three statements that are typed on three strips of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7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someone to answer the last problem on the 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46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 triangle, pathos, ethos, logos, artistic</a:t>
            </a:r>
            <a:r>
              <a:rPr lang="en-US" baseline="0" dirty="0" smtClean="0"/>
              <a:t>, inartistic, major, minor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them</a:t>
            </a:r>
            <a:r>
              <a:rPr lang="en-US" baseline="0" dirty="0" smtClean="0"/>
              <a:t> for </a:t>
            </a:r>
            <a:r>
              <a:rPr lang="en-US" baseline="0" smtClean="0"/>
              <a:t>their contributions!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this</a:t>
            </a:r>
            <a:r>
              <a:rPr lang="en-US" baseline="0" dirty="0" smtClean="0"/>
              <a:t> screen up when students before students are in the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64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3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we predict about the term ‘artistic proof’?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EF94-E0DA-43BA-8F60-3EF77989B1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8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Logical Appeals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Daintee </a:t>
            </a:r>
            <a:r>
              <a:rPr lang="en-US" dirty="0" err="1" smtClean="0"/>
              <a:t>jones-clark,</a:t>
            </a:r>
            <a:r>
              <a:rPr lang="en-US" dirty="0" smtClean="0"/>
              <a:t> </a:t>
            </a:r>
            <a:r>
              <a:rPr lang="en-US" dirty="0" err="1" smtClean="0"/>
              <a:t>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Inartistic Proof – facts, data, stats…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5909" y="1925515"/>
            <a:ext cx="4906106" cy="47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Artistic Proof – reasoning, common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Deductive Reasoning - Syllogism</a:t>
            </a:r>
          </a:p>
          <a:p>
            <a:pPr lvl="1"/>
            <a:r>
              <a:rPr lang="en-US" dirty="0" smtClean="0"/>
              <a:t>All humans are mortal (major premise)</a:t>
            </a:r>
          </a:p>
          <a:p>
            <a:pPr lvl="1"/>
            <a:r>
              <a:rPr lang="en-US" dirty="0" smtClean="0"/>
              <a:t>Socrates is a human (minor premise)</a:t>
            </a:r>
          </a:p>
          <a:p>
            <a:pPr lvl="1"/>
            <a:r>
              <a:rPr lang="en-US" dirty="0" smtClean="0"/>
              <a:t>Socrates is mortal (deduction)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participate!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 the statements into the following order:</a:t>
            </a:r>
          </a:p>
          <a:p>
            <a:pPr lvl="1"/>
            <a:r>
              <a:rPr lang="en-US" dirty="0" smtClean="0"/>
              <a:t>Major premise</a:t>
            </a:r>
          </a:p>
          <a:p>
            <a:pPr lvl="1"/>
            <a:r>
              <a:rPr lang="en-US" dirty="0" smtClean="0"/>
              <a:t>Minor premise</a:t>
            </a:r>
          </a:p>
          <a:p>
            <a:pPr lvl="1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investigate!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the Syllogism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 rhetorical devices are listed on what geometric shape?</a:t>
            </a:r>
          </a:p>
          <a:p>
            <a:r>
              <a:rPr lang="en-US" dirty="0" smtClean="0"/>
              <a:t>What are the three rhetorical devices or appeals?</a:t>
            </a:r>
          </a:p>
          <a:p>
            <a:r>
              <a:rPr lang="en-US" dirty="0" smtClean="0"/>
              <a:t>Logical evidence uses both _________ and __________ proofs.</a:t>
            </a:r>
          </a:p>
          <a:p>
            <a:r>
              <a:rPr lang="en-US" dirty="0" smtClean="0"/>
              <a:t>Syllogisms use _______ and __________ premises.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&amp; Affirmation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capable!</a:t>
            </a:r>
          </a:p>
          <a:p>
            <a:r>
              <a:rPr lang="en-US" dirty="0" smtClean="0"/>
              <a:t>We are deserving!</a:t>
            </a:r>
          </a:p>
          <a:p>
            <a:r>
              <a:rPr lang="en-US" dirty="0" smtClean="0"/>
              <a:t>We are empowered!</a:t>
            </a:r>
          </a:p>
          <a:p>
            <a:r>
              <a:rPr lang="en-US" dirty="0" smtClean="0"/>
              <a:t>We are equipped!</a:t>
            </a:r>
          </a:p>
          <a:p>
            <a:r>
              <a:rPr lang="en-US" dirty="0" smtClean="0"/>
              <a:t>Students Matter!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hat is this style of icon with 3D white people calle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2468562"/>
            <a:ext cx="29527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it to the bridge!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data or statistics do you know about your major, favorite hobby, or favorite celebrity?</a:t>
            </a:r>
            <a:endParaRPr lang="en-US" dirty="0"/>
          </a:p>
        </p:txBody>
      </p:sp>
      <p:pic>
        <p:nvPicPr>
          <p:cNvPr id="4" name="Picture 3" descr="Bridge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8" y="3210989"/>
            <a:ext cx="5550143" cy="26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peek!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8509" y="2603499"/>
            <a:ext cx="6608618" cy="39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off to see the </a:t>
            </a:r>
            <a:r>
              <a:rPr lang="en-US" dirty="0" err="1" smtClean="0"/>
              <a:t>Mentimeter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smart phones to access menti.com</a:t>
            </a:r>
          </a:p>
          <a:p>
            <a:r>
              <a:rPr lang="en-US" dirty="0" smtClean="0"/>
              <a:t>Use </a:t>
            </a:r>
            <a:r>
              <a:rPr lang="en-US" smtClean="0"/>
              <a:t>code </a:t>
            </a:r>
            <a:r>
              <a:rPr lang="en-US" smtClean="0"/>
              <a:t>89 09 57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student will have the chance to recognize and examine logical appeal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remember?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569" y="2603499"/>
            <a:ext cx="4888523" cy="40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Appeals Hierarchy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5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two types of proofs?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Artistic proofs</a:t>
            </a:r>
          </a:p>
          <a:p>
            <a:r>
              <a:rPr lang="en-US" dirty="0" smtClean="0"/>
              <a:t>Inartistic proofs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199</TotalTime>
  <Words>494</Words>
  <Application>Microsoft Office PowerPoint</Application>
  <PresentationFormat>Widescreen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 Boardroom</vt:lpstr>
      <vt:lpstr>Logical Appeals</vt:lpstr>
      <vt:lpstr>Take it to the bridge!</vt:lpstr>
      <vt:lpstr>Take a peek!</vt:lpstr>
      <vt:lpstr>We’re off to see the Mentimeter!</vt:lpstr>
      <vt:lpstr>Objectives</vt:lpstr>
      <vt:lpstr>Do you remember?</vt:lpstr>
      <vt:lpstr>Logical Appeals Hierarchy</vt:lpstr>
      <vt:lpstr>Question</vt:lpstr>
      <vt:lpstr>Answer</vt:lpstr>
      <vt:lpstr>Inartistic Proof – facts, data, stats…</vt:lpstr>
      <vt:lpstr>Artistic Proof – reasoning, common sense</vt:lpstr>
      <vt:lpstr>Let’s participate!</vt:lpstr>
      <vt:lpstr>Let’s investigate!</vt:lpstr>
      <vt:lpstr>To conclude</vt:lpstr>
      <vt:lpstr>Q&amp;A &amp; Affirmation</vt:lpstr>
    </vt:vector>
  </TitlesOfParts>
  <Company>Lone Star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Appeals</dc:title>
  <dc:creator>Jones-Clark, Daintee</dc:creator>
  <cp:lastModifiedBy>Daintee Jones-Clark</cp:lastModifiedBy>
  <cp:revision>29</cp:revision>
  <cp:lastPrinted>2019-05-07T21:18:50Z</cp:lastPrinted>
  <dcterms:created xsi:type="dcterms:W3CDTF">2019-05-03T16:45:41Z</dcterms:created>
  <dcterms:modified xsi:type="dcterms:W3CDTF">2019-05-07T22:20:40Z</dcterms:modified>
</cp:coreProperties>
</file>